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01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69403" y="3356992"/>
            <a:ext cx="6929486" cy="331760"/>
          </a:xfrm>
        </p:spPr>
        <p:txBody>
          <a:bodyPr>
            <a:noAutofit/>
          </a:bodyPr>
          <a:lstStyle>
            <a:lvl1pPr marL="0" indent="0" algn="l">
              <a:buNone/>
              <a:defRPr lang="pt-PT" sz="1800" smtClean="0"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800" dirty="0" smtClean="0">
                <a:solidFill>
                  <a:srgbClr val="3D3938"/>
                </a:solidFill>
                <a:latin typeface="Klavika Md"/>
              </a:rPr>
              <a:t>Nome completo</a:t>
            </a:r>
            <a:endParaRPr lang="pt-PT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761014" y="4149080"/>
            <a:ext cx="28829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58770" algn="l"/>
            <a:r>
              <a:rPr lang="pt-PT" sz="1400" dirty="0" smtClean="0">
                <a:solidFill>
                  <a:srgbClr val="5F5D5C"/>
                </a:solidFill>
                <a:latin typeface="Klavika Lt"/>
              </a:rPr>
              <a:t>MESTRADO EM</a:t>
            </a:r>
          </a:p>
          <a:p>
            <a:pPr marR="58770" algn="l"/>
            <a:r>
              <a:rPr lang="pt-PT" sz="1400" dirty="0" smtClean="0">
                <a:solidFill>
                  <a:srgbClr val="5F5D5C"/>
                </a:solidFill>
                <a:latin typeface="Klavika Md"/>
              </a:rPr>
              <a:t>INFORMÁTICA</a:t>
            </a:r>
            <a:r>
              <a:rPr lang="pt-PT" sz="1400" baseline="0" dirty="0" smtClean="0">
                <a:solidFill>
                  <a:srgbClr val="5F5D5C"/>
                </a:solidFill>
                <a:latin typeface="Klavika Md"/>
              </a:rPr>
              <a:t> </a:t>
            </a:r>
            <a:r>
              <a:rPr lang="pt-PT" sz="1400" dirty="0" smtClean="0">
                <a:solidFill>
                  <a:srgbClr val="5F5D5C"/>
                </a:solidFill>
                <a:latin typeface="Klavika Md"/>
              </a:rPr>
              <a:t>MÉDICA</a:t>
            </a:r>
          </a:p>
          <a:p>
            <a:pPr marR="58770" algn="l">
              <a:lnSpc>
                <a:spcPct val="150000"/>
              </a:lnSpc>
            </a:pPr>
            <a:r>
              <a:rPr lang="pt-PT" sz="1200" dirty="0" smtClean="0">
                <a:solidFill>
                  <a:srgbClr val="5F5D5C"/>
                </a:solidFill>
                <a:latin typeface="Klavika Lt"/>
              </a:rPr>
              <a:t>2º CICLO DE ESTUDOS</a:t>
            </a:r>
            <a:endParaRPr lang="pt-PT" sz="1200" dirty="0">
              <a:solidFill>
                <a:schemeClr val="tx1">
                  <a:lumMod val="65000"/>
                  <a:lumOff val="35000"/>
                </a:schemeClr>
              </a:solidFill>
              <a:latin typeface="Klavika Md" pitchFamily="50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761014" y="2492896"/>
            <a:ext cx="6929486" cy="720080"/>
          </a:xfrm>
        </p:spPr>
        <p:txBody>
          <a:bodyPr anchor="t"/>
          <a:lstStyle>
            <a:lvl1pPr algn="l">
              <a:defRPr lang="pt-PT" sz="2400" smtClean="0">
                <a:latin typeface="+mn-lt"/>
              </a:defRPr>
            </a:lvl1pPr>
          </a:lstStyle>
          <a:p>
            <a:r>
              <a:rPr lang="pt-PT" sz="2400" dirty="0" smtClean="0">
                <a:solidFill>
                  <a:srgbClr val="3D3938"/>
                </a:solidFill>
                <a:latin typeface="Klavika Md"/>
              </a:rPr>
              <a:t>Título </a:t>
            </a:r>
            <a:r>
              <a:rPr lang="pt-PT" sz="2400" dirty="0" smtClean="0">
                <a:solidFill>
                  <a:srgbClr val="3D3938"/>
                </a:solidFill>
                <a:latin typeface="Klavika Rg"/>
              </a:rPr>
              <a:t>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E10439-0EF1-4822-9E78-05BB80DF03FF}" type="datetimeFigureOut">
              <a:rPr lang="pt-PT" smtClean="0"/>
              <a:pPr/>
              <a:t>10-02-2011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36FBDD-3F01-4AA7-9252-DFFFFC3B170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vert">
            <a:normAutofit/>
          </a:bodyPr>
          <a:lstStyle>
            <a:lvl1pPr>
              <a:buNone/>
              <a:defRPr sz="2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E10439-0EF1-4822-9E78-05BB80DF03FF}" type="datetimeFigureOut">
              <a:rPr lang="pt-PT" smtClean="0"/>
              <a:pPr/>
              <a:t>10-02-2011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36FBDD-3F01-4AA7-9252-DFFFFC3B170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02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761014" y="2492896"/>
            <a:ext cx="6929486" cy="720080"/>
          </a:xfrm>
        </p:spPr>
        <p:txBody>
          <a:bodyPr anchor="t"/>
          <a:lstStyle>
            <a:lvl1pPr algn="l">
              <a:defRPr lang="pt-PT" sz="2400" smtClean="0">
                <a:latin typeface="+mn-lt"/>
              </a:defRPr>
            </a:lvl1pPr>
          </a:lstStyle>
          <a:p>
            <a:r>
              <a:rPr lang="pt-PT" sz="2400" dirty="0" smtClean="0">
                <a:solidFill>
                  <a:srgbClr val="3D3938"/>
                </a:solidFill>
                <a:latin typeface="Klavika Md"/>
              </a:rPr>
              <a:t>Título </a:t>
            </a:r>
            <a:r>
              <a:rPr lang="pt-PT" sz="2400" dirty="0" smtClean="0">
                <a:solidFill>
                  <a:srgbClr val="3D3938"/>
                </a:solidFill>
                <a:latin typeface="Klavika Rg"/>
              </a:rPr>
              <a:t>da tese</a:t>
            </a:r>
            <a:endParaRPr lang="pt-PT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69403" y="3356992"/>
            <a:ext cx="6929486" cy="331760"/>
          </a:xfrm>
        </p:spPr>
        <p:txBody>
          <a:bodyPr>
            <a:noAutofit/>
          </a:bodyPr>
          <a:lstStyle>
            <a:lvl1pPr marL="0" indent="0" algn="l">
              <a:buNone/>
              <a:defRPr lang="pt-PT" sz="18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800" dirty="0" smtClean="0">
                <a:solidFill>
                  <a:srgbClr val="3D3938"/>
                </a:solidFill>
                <a:latin typeface="Klavika Md"/>
              </a:rPr>
              <a:t>Nome completo</a:t>
            </a:r>
            <a:endParaRPr lang="pt-PT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61014" y="4149080"/>
            <a:ext cx="28829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58770" algn="l"/>
            <a:r>
              <a:rPr lang="pt-PT" sz="1400" dirty="0" smtClean="0">
                <a:solidFill>
                  <a:srgbClr val="5F5D5C"/>
                </a:solidFill>
                <a:latin typeface="Klavika Lt"/>
              </a:rPr>
              <a:t>MESTRADO EM</a:t>
            </a:r>
          </a:p>
          <a:p>
            <a:pPr marR="58770" algn="l"/>
            <a:r>
              <a:rPr lang="pt-PT" sz="1400" dirty="0" smtClean="0">
                <a:solidFill>
                  <a:srgbClr val="5F5D5C"/>
                </a:solidFill>
                <a:latin typeface="Klavika Md"/>
              </a:rPr>
              <a:t>INFORMÁTICA</a:t>
            </a:r>
            <a:r>
              <a:rPr lang="pt-PT" sz="1400" baseline="0" dirty="0" smtClean="0">
                <a:solidFill>
                  <a:srgbClr val="5F5D5C"/>
                </a:solidFill>
                <a:latin typeface="Klavika Md"/>
              </a:rPr>
              <a:t> </a:t>
            </a:r>
            <a:r>
              <a:rPr lang="pt-PT" sz="1400" dirty="0" smtClean="0">
                <a:solidFill>
                  <a:srgbClr val="5F5D5C"/>
                </a:solidFill>
                <a:latin typeface="Klavika Md"/>
              </a:rPr>
              <a:t>MÉDICA</a:t>
            </a:r>
          </a:p>
          <a:p>
            <a:pPr marR="58770" algn="l">
              <a:lnSpc>
                <a:spcPct val="150000"/>
              </a:lnSpc>
            </a:pPr>
            <a:r>
              <a:rPr lang="pt-PT" sz="1200" dirty="0" smtClean="0">
                <a:solidFill>
                  <a:srgbClr val="5F5D5C"/>
                </a:solidFill>
                <a:latin typeface="Klavika Lt"/>
              </a:rPr>
              <a:t>2º CICLO DE ESTUDOS</a:t>
            </a:r>
            <a:endParaRPr lang="pt-PT" sz="1200" dirty="0">
              <a:solidFill>
                <a:schemeClr val="tx1">
                  <a:lumMod val="65000"/>
                  <a:lumOff val="35000"/>
                </a:schemeClr>
              </a:solidFill>
              <a:latin typeface="Klavika Md" pitchFamily="50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E10439-0EF1-4822-9E78-05BB80DF03FF}" type="datetimeFigureOut">
              <a:rPr lang="pt-PT" smtClean="0"/>
              <a:pPr/>
              <a:t>10-02-2011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36FBDD-3F01-4AA7-9252-DFFFFC3B170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8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0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03_s_e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720"/>
            <a:ext cx="5111750" cy="521744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E10439-0EF1-4822-9E78-05BB80DF03FF}" type="datetimeFigureOut">
              <a:rPr lang="pt-PT" smtClean="0"/>
              <a:pPr/>
              <a:t>10-02-2011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36FBDD-3F01-4AA7-9252-DFFFFC3B170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1691680" y="142852"/>
            <a:ext cx="6048672" cy="261812"/>
          </a:xfrm>
        </p:spPr>
        <p:txBody>
          <a:bodyPr>
            <a:noAutofit/>
          </a:bodyPr>
          <a:lstStyle>
            <a:lvl1pPr marL="0" indent="0" algn="r">
              <a:buNone/>
              <a:defRPr lang="pt-PT" sz="100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z="1300" dirty="0" smtClean="0">
                <a:solidFill>
                  <a:srgbClr val="3D3938"/>
                </a:solidFill>
                <a:latin typeface="Klavika Lt"/>
              </a:rPr>
              <a:t>NOME COMPLETO . </a:t>
            </a:r>
            <a:r>
              <a:rPr lang="pt-PT" sz="1300" dirty="0" smtClean="0">
                <a:solidFill>
                  <a:srgbClr val="3D3938"/>
                </a:solidFill>
                <a:latin typeface="Klavika Md"/>
              </a:rPr>
              <a:t>TÍTULO DA TESE</a:t>
            </a:r>
            <a:endParaRPr lang="pt-P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Klavika Rg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Klavika Lt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Klavika Lt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Klavika Lt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Klavika Lt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Klavika Lt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688" y="2636912"/>
            <a:ext cx="7236296" cy="764704"/>
          </a:xfrm>
        </p:spPr>
        <p:txBody>
          <a:bodyPr/>
          <a:lstStyle/>
          <a:p>
            <a:r>
              <a:rPr lang="pt-PT" b="1" dirty="0">
                <a:solidFill>
                  <a:srgbClr val="3D3938"/>
                </a:solidFill>
                <a:latin typeface="+mj-lt"/>
              </a:rPr>
              <a:t>Título</a:t>
            </a:r>
            <a:r>
              <a:rPr lang="pt-PT" dirty="0">
                <a:solidFill>
                  <a:srgbClr val="3D3938"/>
                </a:solidFill>
                <a:latin typeface="+mj-lt"/>
              </a:rPr>
              <a:t> da tese</a:t>
            </a:r>
            <a:endParaRPr lang="pt-PT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>
                <a:solidFill>
                  <a:srgbClr val="3D3938"/>
                </a:solidFill>
                <a:latin typeface="+mn-lt"/>
              </a:rPr>
              <a:t>Nome completo</a:t>
            </a:r>
            <a:endParaRPr lang="pt-PT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5490" y="6116596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rgbClr val="5F5D5C"/>
                </a:solidFill>
                <a:latin typeface="+mj-lt"/>
              </a:rPr>
              <a:t>DEZ|2009</a:t>
            </a:r>
            <a:endParaRPr lang="pt-PT" sz="1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32449" y="287543"/>
            <a:ext cx="648072" cy="288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pt-PT" sz="2400" smtClean="0">
                <a:latin typeface="+mn-lt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0" lang="pt-PT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938"/>
                </a:solidFill>
                <a:effectLst/>
                <a:uLnTx/>
                <a:uFillTx/>
                <a:ea typeface="+mj-ea"/>
                <a:cs typeface="+mj-cs"/>
              </a:rPr>
              <a:t>1ª </a:t>
            </a:r>
            <a:r>
              <a:rPr lang="pt-PT" sz="1400" b="1" dirty="0" err="1" smtClean="0">
                <a:solidFill>
                  <a:srgbClr val="3D3938"/>
                </a:solidFill>
              </a:rPr>
              <a:t>ed</a:t>
            </a:r>
            <a:endParaRPr kumimoji="0" lang="pt-P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9362" y="5354052"/>
            <a:ext cx="1605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66080"/>
            <a:r>
              <a:rPr lang="pt-PT" sz="1400" dirty="0" smtClean="0">
                <a:solidFill>
                  <a:srgbClr val="5F5D5C"/>
                </a:solidFill>
              </a:rPr>
              <a:t>ORIENTADORE(S):</a:t>
            </a:r>
          </a:p>
          <a:p>
            <a:pPr marR="66080"/>
            <a:r>
              <a:rPr lang="pt-PT" sz="1400" b="1" dirty="0" smtClean="0">
                <a:solidFill>
                  <a:srgbClr val="5F5D5C"/>
                </a:solidFill>
              </a:rPr>
              <a:t>Nome completo</a:t>
            </a:r>
            <a:endParaRPr lang="pt-PT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8456" y="6165304"/>
            <a:ext cx="810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DEZ|2009</a:t>
            </a:r>
            <a:endParaRPr lang="pt-PT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761014" y="2492896"/>
            <a:ext cx="6929486" cy="720080"/>
          </a:xfrm>
        </p:spPr>
        <p:txBody>
          <a:bodyPr/>
          <a:lstStyle/>
          <a:p>
            <a:r>
              <a:rPr lang="pt-PT" b="1" dirty="0">
                <a:solidFill>
                  <a:srgbClr val="3D3938"/>
                </a:solidFill>
                <a:latin typeface="+mj-lt"/>
              </a:rPr>
              <a:t>Título</a:t>
            </a:r>
            <a:r>
              <a:rPr lang="pt-PT" dirty="0">
                <a:solidFill>
                  <a:srgbClr val="3D3938"/>
                </a:solidFill>
                <a:latin typeface="+mj-lt"/>
              </a:rPr>
              <a:t> da tese</a:t>
            </a:r>
            <a:endParaRPr lang="pt-PT" dirty="0">
              <a:latin typeface="+mj-lt"/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769403" y="3356992"/>
            <a:ext cx="6929486" cy="331760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>
                <a:solidFill>
                  <a:srgbClr val="3D3938"/>
                </a:solidFill>
                <a:latin typeface="+mj-lt"/>
              </a:rPr>
              <a:t>Nome completo</a:t>
            </a:r>
            <a:endParaRPr lang="pt-PT" b="1" dirty="0"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96589" y="278578"/>
            <a:ext cx="648072" cy="288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pt-PT" sz="2400" smtClean="0">
                <a:latin typeface="+mn-lt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0" lang="pt-PT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938"/>
                </a:solidFill>
                <a:effectLst/>
                <a:uLnTx/>
                <a:uFillTx/>
                <a:ea typeface="+mj-ea"/>
                <a:cs typeface="+mj-cs"/>
              </a:rPr>
              <a:t>1ª </a:t>
            </a:r>
            <a:r>
              <a:rPr lang="pt-PT" sz="1400" b="1" dirty="0" err="1" smtClean="0">
                <a:solidFill>
                  <a:srgbClr val="3D3938"/>
                </a:solidFill>
              </a:rPr>
              <a:t>ed</a:t>
            </a:r>
            <a:endParaRPr kumimoji="0" lang="pt-P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>
              <a:latin typeface="+mj-l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0"/>
          </p:nvPr>
        </p:nvSpPr>
        <p:spPr>
          <a:xfrm>
            <a:off x="7949683" y="142852"/>
            <a:ext cx="1152128" cy="189804"/>
          </a:xfrm>
        </p:spPr>
        <p:txBody>
          <a:bodyPr/>
          <a:lstStyle/>
          <a:p>
            <a:pPr algn="l"/>
            <a:r>
              <a:rPr lang="pt-PT" sz="900" dirty="0">
                <a:solidFill>
                  <a:srgbClr val="3D3938"/>
                </a:solidFill>
                <a:latin typeface="+mn-lt"/>
              </a:rPr>
              <a:t>NOME </a:t>
            </a:r>
            <a:endParaRPr lang="pt-PT" sz="9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14602"/>
            <a:ext cx="4694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200" b="1" dirty="0" smtClean="0"/>
              <a:t>TÍTULO</a:t>
            </a:r>
            <a:r>
              <a:rPr lang="pt-PT" sz="1200" dirty="0" smtClean="0"/>
              <a:t> DA TESE</a:t>
            </a:r>
            <a:endParaRPr lang="pt-PT" sz="1200" dirty="0">
              <a:solidFill>
                <a:schemeClr val="bg1"/>
              </a:solidFill>
              <a:latin typeface="Klavika Md" pitchFamily="50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16200000">
            <a:off x="152473" y="17586"/>
            <a:ext cx="648072" cy="288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pt-PT" sz="2400" smtClean="0">
                <a:latin typeface="+mn-lt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0" lang="pt-PT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938"/>
                </a:solidFill>
                <a:effectLst/>
                <a:uLnTx/>
                <a:uFillTx/>
                <a:ea typeface="+mj-ea"/>
                <a:cs typeface="+mj-cs"/>
              </a:rPr>
              <a:t>1ª </a:t>
            </a:r>
            <a:r>
              <a:rPr lang="pt-PT" sz="1400" b="1" dirty="0" err="1" smtClean="0">
                <a:solidFill>
                  <a:srgbClr val="3D3938"/>
                </a:solidFill>
              </a:rPr>
              <a:t>ed</a:t>
            </a:r>
            <a:endParaRPr kumimoji="0" lang="pt-P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26</Words>
  <Application>Microsoft Office PowerPoint</Application>
  <PresentationFormat>Apresentação no Ecrã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9" baseType="lpstr">
      <vt:lpstr>Arial</vt:lpstr>
      <vt:lpstr>Calibri</vt:lpstr>
      <vt:lpstr>Klavika Md</vt:lpstr>
      <vt:lpstr>Klavika Lt</vt:lpstr>
      <vt:lpstr>Klavika Rg</vt:lpstr>
      <vt:lpstr>Office Theme</vt:lpstr>
      <vt:lpstr>Título da tese</vt:lpstr>
      <vt:lpstr>Título da tese</vt:lpstr>
      <vt:lpstr>Diapositivo 3</vt:lpstr>
    </vt:vector>
  </TitlesOfParts>
  <Company>Faculdade Medecina Universidade Porto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MIM MIM MIM</dc:title>
  <dc:creator>FMUP</dc:creator>
  <cp:lastModifiedBy>wipa_2</cp:lastModifiedBy>
  <cp:revision>37</cp:revision>
  <dcterms:created xsi:type="dcterms:W3CDTF">2009-12-28T15:27:25Z</dcterms:created>
  <dcterms:modified xsi:type="dcterms:W3CDTF">2011-02-10T14:28:30Z</dcterms:modified>
</cp:coreProperties>
</file>